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FC000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6" d="100"/>
          <a:sy n="86" d="100"/>
        </p:scale>
        <p:origin x="509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29/08/2021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29/08/2021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29/08/2021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29/08/2021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29/08/2021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2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La classe des mots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4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075E4594-513D-41CD-A571-C1296F67BF7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445"/>
          <a:stretch/>
        </p:blipFill>
        <p:spPr>
          <a:xfrm>
            <a:off x="0" y="0"/>
            <a:ext cx="795171" cy="932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Indique la classe du mot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3298374" y="2286192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  <a:p>
            <a:pPr marL="0" indent="0" algn="ctr">
              <a:buNone/>
            </a:pPr>
            <a:r>
              <a:rPr lang="fr-FR" sz="7200" dirty="0"/>
              <a:t>elle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0109A82-1259-45FE-85A3-D2170E7E064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445"/>
          <a:stretch/>
        </p:blipFill>
        <p:spPr>
          <a:xfrm>
            <a:off x="63328" y="682107"/>
            <a:ext cx="795171" cy="932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3048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contenu 5">
            <a:extLst>
              <a:ext uri="{FF2B5EF4-FFF2-40B4-BE49-F238E27FC236}">
                <a16:creationId xmlns:a16="http://schemas.microsoft.com/office/drawing/2014/main" id="{43EC230B-8ADD-483C-82FA-C9FAD126DD56}"/>
              </a:ext>
            </a:extLst>
          </p:cNvPr>
          <p:cNvSpPr txBox="1">
            <a:spLocks/>
          </p:cNvSpPr>
          <p:nvPr/>
        </p:nvSpPr>
        <p:spPr>
          <a:xfrm>
            <a:off x="2991775" y="2465149"/>
            <a:ext cx="5394507" cy="264445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D16349"/>
              </a:buClr>
              <a:buNone/>
            </a:pPr>
            <a:r>
              <a:rPr lang="fr-FR" sz="3600" dirty="0">
                <a:solidFill>
                  <a:prstClr val="black"/>
                </a:solidFill>
              </a:rPr>
              <a:t> </a:t>
            </a:r>
          </a:p>
          <a:p>
            <a:pPr marL="0" indent="0" algn="ctr">
              <a:buClr>
                <a:srgbClr val="D16349"/>
              </a:buClr>
              <a:buFont typeface="Arial" panose="020B0604020202020204" pitchFamily="34" charset="0"/>
              <a:buNone/>
            </a:pPr>
            <a:r>
              <a:rPr lang="fr-FR" sz="3600" dirty="0">
                <a:solidFill>
                  <a:prstClr val="black"/>
                </a:solidFill>
              </a:rPr>
              <a:t>PRONOM PERSONNEL</a:t>
            </a:r>
          </a:p>
          <a:p>
            <a:pPr marL="0" indent="0" algn="ctr">
              <a:buClr>
                <a:srgbClr val="D16349"/>
              </a:buClr>
              <a:buFont typeface="Arial" panose="020B0604020202020204" pitchFamily="34" charset="0"/>
              <a:buNone/>
            </a:pPr>
            <a:r>
              <a:rPr lang="fr-FR" sz="3600" dirty="0">
                <a:solidFill>
                  <a:prstClr val="black"/>
                </a:solidFill>
              </a:rPr>
              <a:t>(féminin singulier)</a:t>
            </a:r>
          </a:p>
          <a:p>
            <a:pPr>
              <a:buClr>
                <a:srgbClr val="D16349"/>
              </a:buClr>
            </a:pPr>
            <a:endParaRPr lang="fr-FR" dirty="0">
              <a:solidFill>
                <a:prstClr val="black"/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6CBCCAD8-626D-4596-9493-732A0BC8159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445"/>
          <a:stretch/>
        </p:blipFill>
        <p:spPr>
          <a:xfrm>
            <a:off x="63328" y="682107"/>
            <a:ext cx="795171" cy="932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7341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Indique la classe du mot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28174" y="2139549"/>
            <a:ext cx="4935583" cy="4351338"/>
          </a:xfrm>
        </p:spPr>
        <p:txBody>
          <a:bodyPr/>
          <a:lstStyle/>
          <a:p>
            <a:pPr marL="0" indent="0">
              <a:buNone/>
            </a:pPr>
            <a:endParaRPr lang="fr-FR" dirty="0"/>
          </a:p>
          <a:p>
            <a:pPr marL="0" indent="0" algn="ctr">
              <a:buNone/>
            </a:pPr>
            <a:r>
              <a:rPr lang="fr-FR" sz="7200" dirty="0"/>
              <a:t>école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2809F49-E683-4C79-A263-61C510E0812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445"/>
          <a:stretch/>
        </p:blipFill>
        <p:spPr>
          <a:xfrm>
            <a:off x="63328" y="682107"/>
            <a:ext cx="795171" cy="932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3298374" y="2299347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  <a:p>
            <a:pPr marL="0" indent="0" algn="ctr">
              <a:buNone/>
            </a:pPr>
            <a:r>
              <a:rPr lang="fr-FR" sz="3600" dirty="0"/>
              <a:t>NOM COMMUN</a:t>
            </a:r>
          </a:p>
          <a:p>
            <a:pPr marL="0" indent="0" algn="ctr">
              <a:buNone/>
            </a:pPr>
            <a:r>
              <a:rPr lang="fr-FR" sz="3600" dirty="0"/>
              <a:t>Féminin singulier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F00426FC-1408-4477-8871-F591AC02CDB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445"/>
          <a:stretch/>
        </p:blipFill>
        <p:spPr>
          <a:xfrm>
            <a:off x="63328" y="682107"/>
            <a:ext cx="795171" cy="932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112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Indique la classe du mot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3180733" y="2373497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  <a:p>
            <a:pPr marL="0" indent="0" algn="ctr">
              <a:buNone/>
            </a:pPr>
            <a:r>
              <a:rPr lang="fr-FR" sz="7200" dirty="0"/>
              <a:t>cahier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F8E87040-0181-42FB-A2B1-6E23EC2F9D5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445"/>
          <a:stretch/>
        </p:blipFill>
        <p:spPr>
          <a:xfrm>
            <a:off x="63328" y="682107"/>
            <a:ext cx="795171" cy="932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646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8" name="Espace réservé du contenu 5">
            <a:extLst>
              <a:ext uri="{FF2B5EF4-FFF2-40B4-BE49-F238E27FC236}">
                <a16:creationId xmlns:a16="http://schemas.microsoft.com/office/drawing/2014/main" id="{C97C4FAA-A4AF-40D9-AFAB-5866644C103C}"/>
              </a:ext>
            </a:extLst>
          </p:cNvPr>
          <p:cNvSpPr txBox="1">
            <a:spLocks/>
          </p:cNvSpPr>
          <p:nvPr/>
        </p:nvSpPr>
        <p:spPr>
          <a:xfrm>
            <a:off x="3630967" y="2250241"/>
            <a:ext cx="3830064" cy="264445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600" dirty="0"/>
              <a:t>  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sz="3600" dirty="0"/>
              <a:t>NOM COMMUN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sz="3600" dirty="0"/>
              <a:t>masculin singulier</a:t>
            </a:r>
          </a:p>
          <a:p>
            <a:endParaRPr lang="fr-FR" sz="3600" dirty="0"/>
          </a:p>
          <a:p>
            <a:endParaRPr lang="fr-FR" sz="3600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0FE6BEA8-F040-4D85-8A1F-8ED6D336763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445"/>
          <a:stretch/>
        </p:blipFill>
        <p:spPr>
          <a:xfrm>
            <a:off x="63328" y="682107"/>
            <a:ext cx="795171" cy="932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4993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Indique la classe du mot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3388100" y="2392726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  <a:p>
            <a:pPr marL="0" indent="0" algn="ctr">
              <a:buNone/>
            </a:pPr>
            <a:r>
              <a:rPr lang="fr-FR" sz="7200" dirty="0"/>
              <a:t>un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42D1F464-5D83-4453-B22D-E0E2F2E2B5B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445"/>
          <a:stretch/>
        </p:blipFill>
        <p:spPr>
          <a:xfrm>
            <a:off x="63328" y="682107"/>
            <a:ext cx="795171" cy="932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4100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8" name="Espace réservé du contenu 5">
            <a:extLst>
              <a:ext uri="{FF2B5EF4-FFF2-40B4-BE49-F238E27FC236}">
                <a16:creationId xmlns:a16="http://schemas.microsoft.com/office/drawing/2014/main" id="{7A7E05CD-4A71-4EFF-BB92-E90374EAF68D}"/>
              </a:ext>
            </a:extLst>
          </p:cNvPr>
          <p:cNvSpPr txBox="1">
            <a:spLocks/>
          </p:cNvSpPr>
          <p:nvPr/>
        </p:nvSpPr>
        <p:spPr>
          <a:xfrm>
            <a:off x="3773010" y="2710893"/>
            <a:ext cx="4464841" cy="280599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rgbClr val="D16349"/>
              </a:buClr>
              <a:buFont typeface="Arial" panose="020B0604020202020204" pitchFamily="34" charset="0"/>
              <a:buNone/>
            </a:pPr>
            <a:r>
              <a:rPr lang="fr-FR" sz="3600" dirty="0">
                <a:solidFill>
                  <a:prstClr val="black"/>
                </a:solidFill>
              </a:rPr>
              <a:t>DÉTERMINANT</a:t>
            </a:r>
          </a:p>
          <a:p>
            <a:pPr marL="0" indent="0" algn="ctr">
              <a:buClr>
                <a:srgbClr val="D16349"/>
              </a:buClr>
              <a:buFont typeface="Arial" panose="020B0604020202020204" pitchFamily="34" charset="0"/>
              <a:buNone/>
            </a:pPr>
            <a:r>
              <a:rPr lang="fr-FR" sz="3600" dirty="0">
                <a:solidFill>
                  <a:prstClr val="black"/>
                </a:solidFill>
              </a:rPr>
              <a:t>article indéfini</a:t>
            </a:r>
          </a:p>
          <a:p>
            <a:pPr marL="0" indent="0" algn="ctr">
              <a:buClr>
                <a:srgbClr val="D16349"/>
              </a:buClr>
              <a:buFont typeface="Arial" panose="020B0604020202020204" pitchFamily="34" charset="0"/>
              <a:buNone/>
            </a:pPr>
            <a:r>
              <a:rPr lang="fr-FR" sz="3600" dirty="0">
                <a:solidFill>
                  <a:prstClr val="black"/>
                </a:solidFill>
              </a:rPr>
              <a:t>masculin singulier</a:t>
            </a:r>
            <a:endParaRPr lang="fr-FR" dirty="0">
              <a:solidFill>
                <a:prstClr val="black"/>
              </a:solidFill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B180D8C6-B1BA-4D66-86D5-D77F46D8C19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445"/>
          <a:stretch/>
        </p:blipFill>
        <p:spPr>
          <a:xfrm>
            <a:off x="63328" y="682107"/>
            <a:ext cx="795171" cy="932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6424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Indique la classe du mot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3592287" y="2201693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  <a:p>
            <a:pPr marL="0" indent="0" algn="ctr">
              <a:buNone/>
            </a:pPr>
            <a:r>
              <a:rPr lang="fr-FR" sz="7200" dirty="0"/>
              <a:t>cherche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545F1A65-4DA3-4304-B114-162690BD0D2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445"/>
          <a:stretch/>
        </p:blipFill>
        <p:spPr>
          <a:xfrm>
            <a:off x="63328" y="682107"/>
            <a:ext cx="795171" cy="932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1372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8" name="Espace réservé du contenu 5">
            <a:extLst>
              <a:ext uri="{FF2B5EF4-FFF2-40B4-BE49-F238E27FC236}">
                <a16:creationId xmlns:a16="http://schemas.microsoft.com/office/drawing/2014/main" id="{21BF064B-D776-4237-B688-E0AABDA5B38D}"/>
              </a:ext>
            </a:extLst>
          </p:cNvPr>
          <p:cNvSpPr txBox="1">
            <a:spLocks/>
          </p:cNvSpPr>
          <p:nvPr/>
        </p:nvSpPr>
        <p:spPr>
          <a:xfrm>
            <a:off x="4533117" y="2865568"/>
            <a:ext cx="3125766" cy="264445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rgbClr val="D16349"/>
              </a:buClr>
              <a:buFont typeface="Arial" panose="020B0604020202020204" pitchFamily="34" charset="0"/>
              <a:buNone/>
            </a:pPr>
            <a:r>
              <a:rPr lang="fr-FR" sz="3600" dirty="0">
                <a:solidFill>
                  <a:prstClr val="black"/>
                </a:solidFill>
              </a:rPr>
              <a:t>VERBE chercher </a:t>
            </a:r>
          </a:p>
          <a:p>
            <a:pPr marL="0" indent="0" algn="ctr">
              <a:buClr>
                <a:srgbClr val="D16349"/>
              </a:buClr>
              <a:buFont typeface="Arial" panose="020B0604020202020204" pitchFamily="34" charset="0"/>
              <a:buNone/>
            </a:pPr>
            <a:r>
              <a:rPr lang="fr-FR" sz="3600" dirty="0">
                <a:solidFill>
                  <a:prstClr val="black"/>
                </a:solidFill>
              </a:rPr>
              <a:t>(1</a:t>
            </a:r>
            <a:r>
              <a:rPr lang="fr-FR" sz="3600" baseline="30000" dirty="0">
                <a:solidFill>
                  <a:prstClr val="black"/>
                </a:solidFill>
              </a:rPr>
              <a:t>er</a:t>
            </a:r>
            <a:r>
              <a:rPr lang="fr-FR" sz="3600" dirty="0">
                <a:solidFill>
                  <a:prstClr val="black"/>
                </a:solidFill>
              </a:rPr>
              <a:t> groupe)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0D6D5789-43B0-4978-8EDB-26581DA04E7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445"/>
          <a:stretch/>
        </p:blipFill>
        <p:spPr>
          <a:xfrm>
            <a:off x="63328" y="682107"/>
            <a:ext cx="795171" cy="932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11477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92</Words>
  <Application>Microsoft Office PowerPoint</Application>
  <PresentationFormat>Grand écran</PresentationFormat>
  <Paragraphs>48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2</vt:lpstr>
      <vt:lpstr>Indique la classe du mot</vt:lpstr>
      <vt:lpstr>Correction</vt:lpstr>
      <vt:lpstr>Indique la classe du mot</vt:lpstr>
      <vt:lpstr>Correction</vt:lpstr>
      <vt:lpstr>Indique la classe du mot</vt:lpstr>
      <vt:lpstr>Correction</vt:lpstr>
      <vt:lpstr>Indique la classe du mot</vt:lpstr>
      <vt:lpstr>Correction</vt:lpstr>
      <vt:lpstr>Indique la classe du mot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17</cp:revision>
  <dcterms:created xsi:type="dcterms:W3CDTF">2021-07-17T07:25:24Z</dcterms:created>
  <dcterms:modified xsi:type="dcterms:W3CDTF">2021-08-29T16:49:00Z</dcterms:modified>
</cp:coreProperties>
</file>